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5" r:id="rId3"/>
    <p:sldId id="257" r:id="rId4"/>
    <p:sldId id="268" r:id="rId5"/>
    <p:sldId id="266" r:id="rId6"/>
    <p:sldId id="264" r:id="rId7"/>
    <p:sldId id="260" r:id="rId8"/>
    <p:sldId id="263" r:id="rId9"/>
    <p:sldId id="261" r:id="rId10"/>
    <p:sldId id="262" r:id="rId11"/>
  </p:sldIdLst>
  <p:sldSz cx="6858000" cy="9144000" type="screen4x3"/>
  <p:notesSz cx="6648450" cy="98504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70" d="100"/>
          <a:sy n="70" d="100"/>
        </p:scale>
        <p:origin x="-336" y="-14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08B1-78CF-4C5A-8776-D1DEE188FABF}" type="datetimeFigureOut">
              <a:rPr lang="en-GB" smtClean="0"/>
              <a:t>07/02/2017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F0966-6760-4CC0-880F-C8CE7E240A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96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08B1-78CF-4C5A-8776-D1DEE188FABF}" type="datetimeFigureOut">
              <a:rPr lang="en-GB" smtClean="0"/>
              <a:t>07/02/2017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F0966-6760-4CC0-880F-C8CE7E240A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04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08B1-78CF-4C5A-8776-D1DEE188FABF}" type="datetimeFigureOut">
              <a:rPr lang="en-GB" smtClean="0"/>
              <a:t>07/02/2017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F0966-6760-4CC0-880F-C8CE7E240A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316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08B1-78CF-4C5A-8776-D1DEE188FABF}" type="datetimeFigureOut">
              <a:rPr lang="en-GB" smtClean="0"/>
              <a:t>07/02/2017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F0966-6760-4CC0-880F-C8CE7E240A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505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08B1-78CF-4C5A-8776-D1DEE188FABF}" type="datetimeFigureOut">
              <a:rPr lang="en-GB" smtClean="0"/>
              <a:t>07/02/2017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F0966-6760-4CC0-880F-C8CE7E240A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585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08B1-78CF-4C5A-8776-D1DEE188FABF}" type="datetimeFigureOut">
              <a:rPr lang="en-GB" smtClean="0"/>
              <a:t>07/02/2017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F0966-6760-4CC0-880F-C8CE7E240A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15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08B1-78CF-4C5A-8776-D1DEE188FABF}" type="datetimeFigureOut">
              <a:rPr lang="en-GB" smtClean="0"/>
              <a:t>07/02/2017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F0966-6760-4CC0-880F-C8CE7E240A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150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08B1-78CF-4C5A-8776-D1DEE188FABF}" type="datetimeFigureOut">
              <a:rPr lang="en-GB" smtClean="0"/>
              <a:t>07/02/2017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F0966-6760-4CC0-880F-C8CE7E240A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14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08B1-78CF-4C5A-8776-D1DEE188FABF}" type="datetimeFigureOut">
              <a:rPr lang="en-GB" smtClean="0"/>
              <a:t>07/02/2017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F0966-6760-4CC0-880F-C8CE7E240A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264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08B1-78CF-4C5A-8776-D1DEE188FABF}" type="datetimeFigureOut">
              <a:rPr lang="en-GB" smtClean="0"/>
              <a:t>07/02/2017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F0966-6760-4CC0-880F-C8CE7E240A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328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08B1-78CF-4C5A-8776-D1DEE188FABF}" type="datetimeFigureOut">
              <a:rPr lang="en-GB" smtClean="0"/>
              <a:t>07/02/2017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F0966-6760-4CC0-880F-C8CE7E240A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513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E08B1-78CF-4C5A-8776-D1DEE188FABF}" type="datetimeFigureOut">
              <a:rPr lang="en-GB" smtClean="0"/>
              <a:t>07/02/2017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F0966-6760-4CC0-880F-C8CE7E240A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722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448" y="3542249"/>
            <a:ext cx="6870213" cy="1915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1583" y="318923"/>
            <a:ext cx="1728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Case </a:t>
            </a:r>
            <a:r>
              <a:rPr lang="en-GB" dirty="0" smtClean="0"/>
              <a:t>24 - Vol </a:t>
            </a:r>
            <a:r>
              <a:rPr lang="en-GB" dirty="0" smtClean="0"/>
              <a:t>4.7</a:t>
            </a:r>
            <a:endParaRPr lang="en-GB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18" y="2961814"/>
            <a:ext cx="4992340" cy="242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203" y="5457735"/>
            <a:ext cx="3128615" cy="366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24744" y="605095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AXB (Dm)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466397" y="605095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AXB (Dm) - AAA</a:t>
            </a:r>
            <a:endParaRPr lang="en-GB" sz="1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6" y="912872"/>
            <a:ext cx="6741368" cy="192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6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44208" y="1259632"/>
            <a:ext cx="6813376" cy="194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6712" y="0"/>
            <a:ext cx="166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Case </a:t>
            </a:r>
            <a:r>
              <a:rPr lang="en-GB" dirty="0" smtClean="0"/>
              <a:t>1: Vol </a:t>
            </a:r>
            <a:r>
              <a:rPr lang="en-GB" dirty="0" smtClean="0"/>
              <a:t>34.1</a:t>
            </a:r>
            <a:endParaRPr lang="en-GB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32" y="2824217"/>
            <a:ext cx="5683250" cy="278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186" y="5646891"/>
            <a:ext cx="2715814" cy="3238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9" y="710572"/>
            <a:ext cx="6712599" cy="1887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45200" y="402795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AXB (Dm)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586853" y="402795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AXB (Dm) - AAA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4590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432" y="2068250"/>
            <a:ext cx="6858000" cy="1933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16546" y="-13099"/>
            <a:ext cx="189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Case 22 – </a:t>
            </a:r>
            <a:r>
              <a:rPr lang="en-GB" dirty="0" smtClean="0"/>
              <a:t>Vol </a:t>
            </a:r>
            <a:r>
              <a:rPr lang="en-GB" dirty="0" smtClean="0"/>
              <a:t>12.6</a:t>
            </a:r>
            <a:endParaRPr lang="en-GB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74" y="2875809"/>
            <a:ext cx="4948639" cy="2426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00" y="5336859"/>
            <a:ext cx="3136062" cy="366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4" y="769942"/>
            <a:ext cx="6662674" cy="1890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02342" y="451947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AXB (Dm)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443995" y="451947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AXB (Dm) - AAA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8912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416" y="1059088"/>
            <a:ext cx="6802646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8" y="2843808"/>
            <a:ext cx="56896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45506" y="37208"/>
            <a:ext cx="1837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Case 17 </a:t>
            </a:r>
            <a:r>
              <a:rPr lang="en-GB" dirty="0" smtClean="0"/>
              <a:t>–Vol </a:t>
            </a:r>
            <a:r>
              <a:rPr lang="en-GB" dirty="0" smtClean="0"/>
              <a:t>38.1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761" y="5724128"/>
            <a:ext cx="2778086" cy="3126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747786"/>
            <a:ext cx="6588404" cy="1885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24744" y="440009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AXB (Dm)</a:t>
            </a:r>
            <a:endParaRPr lang="en-GB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466397" y="440009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AXB (Dm) - AAA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3625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80095" y="-29971"/>
            <a:ext cx="177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Case 16 – </a:t>
            </a:r>
            <a:r>
              <a:rPr lang="en-GB" dirty="0" smtClean="0"/>
              <a:t>Vol </a:t>
            </a:r>
            <a:r>
              <a:rPr lang="en-GB" dirty="0" smtClean="0"/>
              <a:t>1.7</a:t>
            </a:r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448" y="1435040"/>
            <a:ext cx="6858000" cy="1944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17" y="2699792"/>
            <a:ext cx="5228175" cy="25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190" y="5364088"/>
            <a:ext cx="3161066" cy="363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5" y="728995"/>
            <a:ext cx="6597352" cy="188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95917" y="421218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AXB (Dm)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437570" y="421218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AXB (Dm) - AAA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81218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440" y="11360"/>
            <a:ext cx="189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Case 14 </a:t>
            </a:r>
            <a:r>
              <a:rPr lang="en-GB" dirty="0" smtClean="0"/>
              <a:t>– Vol </a:t>
            </a:r>
            <a:r>
              <a:rPr lang="en-GB" dirty="0" smtClean="0"/>
              <a:t>12.6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456" y="2771800"/>
            <a:ext cx="6858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601" y="2775062"/>
            <a:ext cx="5023073" cy="245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361" y="5373588"/>
            <a:ext cx="3139635" cy="3662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" y="718073"/>
            <a:ext cx="6717230" cy="1909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8882" y="380692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AXB (Dm)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490535" y="380692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AXB (Dm) - AAA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83833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2063" y="21095"/>
            <a:ext cx="189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Case 13 – </a:t>
            </a:r>
            <a:r>
              <a:rPr lang="en-GB" dirty="0" smtClean="0"/>
              <a:t>Vol </a:t>
            </a:r>
            <a:r>
              <a:rPr lang="en-GB" dirty="0" smtClean="0"/>
              <a:t>18.6</a:t>
            </a: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24" y="1624897"/>
            <a:ext cx="6688280" cy="1919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0" y="2804439"/>
            <a:ext cx="5600700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51" y="5789322"/>
            <a:ext cx="2636729" cy="3061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734319" y="1306504"/>
            <a:ext cx="497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AAA</a:t>
            </a:r>
            <a:endParaRPr lang="en-GB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1061848" y="1306504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AXB (Dm)</a:t>
            </a:r>
            <a:endParaRPr lang="en-GB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185189" y="408430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AXB (Dm)</a:t>
            </a:r>
            <a:endParaRPr lang="en-GB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526842" y="408430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AXB (Dm) - AAA</a:t>
            </a:r>
            <a:endParaRPr lang="en-GB" sz="1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4" y="716208"/>
            <a:ext cx="6741368" cy="1913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058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24" y="971600"/>
            <a:ext cx="6858000" cy="194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2771800"/>
            <a:ext cx="5638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48934" y="78467"/>
            <a:ext cx="189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Case 12 – </a:t>
            </a:r>
            <a:r>
              <a:rPr lang="en-GB" dirty="0" smtClean="0"/>
              <a:t>Vol </a:t>
            </a:r>
            <a:r>
              <a:rPr lang="en-GB" dirty="0" smtClean="0"/>
              <a:t>14.9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824" y="5550024"/>
            <a:ext cx="3036292" cy="3474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3" y="755576"/>
            <a:ext cx="6659901" cy="1895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48934" y="447799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AXB (Dm)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590587" y="447799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AXB (Dm) - AAA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19320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6672" y="131221"/>
            <a:ext cx="189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Case 11 – </a:t>
            </a:r>
            <a:r>
              <a:rPr lang="en-GB" dirty="0" smtClean="0"/>
              <a:t>Vol </a:t>
            </a:r>
            <a:r>
              <a:rPr lang="en-GB" dirty="0" smtClean="0"/>
              <a:t>34.1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424" y="1511746"/>
            <a:ext cx="6874024" cy="194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28" y="2843808"/>
            <a:ext cx="5101431" cy="249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431" y="5508104"/>
            <a:ext cx="2987722" cy="350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9" y="785071"/>
            <a:ext cx="6741369" cy="1928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39474" y="500553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AXB (Dm)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581127" y="500553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AXB (Dm) - AAA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0954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440" y="1596325"/>
            <a:ext cx="6858000" cy="1950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6032" y="4869"/>
            <a:ext cx="161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Case 5 </a:t>
            </a:r>
            <a:r>
              <a:rPr lang="en-GB" dirty="0" smtClean="0"/>
              <a:t>- </a:t>
            </a:r>
            <a:r>
              <a:rPr lang="en-GB" dirty="0" smtClean="0"/>
              <a:t>Vol </a:t>
            </a:r>
            <a:r>
              <a:rPr lang="en-GB" dirty="0" smtClean="0"/>
              <a:t>4.3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2771800"/>
            <a:ext cx="5556250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997" y="5540400"/>
            <a:ext cx="2880320" cy="3423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1" y="693646"/>
            <a:ext cx="6646525" cy="191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95768" y="385869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AXB (Dm)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437421" y="385869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AXB (Dm) - AAA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042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</TotalTime>
  <Words>155</Words>
  <Application>Microsoft Office PowerPoint</Application>
  <PresentationFormat>On-screen Show (4:3)</PresentationFormat>
  <Paragraphs>32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Royal Surrey County Hospital NHS Foundation Trust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 Cole</dc:creator>
  <cp:lastModifiedBy>Robin Cole</cp:lastModifiedBy>
  <cp:revision>75</cp:revision>
  <cp:lastPrinted>2017-02-07T11:26:09Z</cp:lastPrinted>
  <dcterms:created xsi:type="dcterms:W3CDTF">2017-02-06T12:18:51Z</dcterms:created>
  <dcterms:modified xsi:type="dcterms:W3CDTF">2017-02-07T16:45:05Z</dcterms:modified>
</cp:coreProperties>
</file>